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15" r:id="rId3"/>
    <p:sldId id="323" r:id="rId4"/>
    <p:sldId id="260" r:id="rId5"/>
    <p:sldId id="257" r:id="rId6"/>
    <p:sldId id="276" r:id="rId7"/>
    <p:sldId id="303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97" r:id="rId17"/>
    <p:sldId id="287" r:id="rId18"/>
    <p:sldId id="288" r:id="rId19"/>
    <p:sldId id="272" r:id="rId20"/>
    <p:sldId id="269" r:id="rId21"/>
    <p:sldId id="270" r:id="rId22"/>
    <p:sldId id="275" r:id="rId23"/>
    <p:sldId id="309" r:id="rId24"/>
    <p:sldId id="292" r:id="rId25"/>
    <p:sldId id="299" r:id="rId26"/>
    <p:sldId id="300" r:id="rId27"/>
    <p:sldId id="273" r:id="rId28"/>
    <p:sldId id="271" r:id="rId29"/>
    <p:sldId id="282" r:id="rId30"/>
    <p:sldId id="277" r:id="rId31"/>
    <p:sldId id="274" r:id="rId32"/>
    <p:sldId id="301" r:id="rId33"/>
    <p:sldId id="279" r:id="rId34"/>
    <p:sldId id="278" r:id="rId35"/>
    <p:sldId id="280" r:id="rId36"/>
    <p:sldId id="281" r:id="rId37"/>
    <p:sldId id="283" r:id="rId38"/>
    <p:sldId id="284" r:id="rId39"/>
    <p:sldId id="293" r:id="rId40"/>
    <p:sldId id="296" r:id="rId41"/>
    <p:sldId id="285" r:id="rId42"/>
    <p:sldId id="289" r:id="rId43"/>
    <p:sldId id="290" r:id="rId44"/>
    <p:sldId id="291" r:id="rId45"/>
    <p:sldId id="294" r:id="rId46"/>
    <p:sldId id="295" r:id="rId47"/>
    <p:sldId id="298" r:id="rId48"/>
    <p:sldId id="302" r:id="rId49"/>
    <p:sldId id="306" r:id="rId50"/>
    <p:sldId id="305" r:id="rId51"/>
    <p:sldId id="304" r:id="rId52"/>
    <p:sldId id="307" r:id="rId53"/>
    <p:sldId id="308" r:id="rId54"/>
    <p:sldId id="311" r:id="rId55"/>
    <p:sldId id="310" r:id="rId56"/>
    <p:sldId id="312" r:id="rId57"/>
    <p:sldId id="313" r:id="rId58"/>
    <p:sldId id="314" r:id="rId59"/>
    <p:sldId id="318" r:id="rId60"/>
    <p:sldId id="326" r:id="rId61"/>
    <p:sldId id="319" r:id="rId62"/>
    <p:sldId id="320" r:id="rId63"/>
    <p:sldId id="321" r:id="rId64"/>
    <p:sldId id="322" r:id="rId65"/>
    <p:sldId id="324" r:id="rId66"/>
    <p:sldId id="325" r:id="rId67"/>
    <p:sldId id="327" r:id="rId68"/>
    <p:sldId id="328" r:id="rId69"/>
    <p:sldId id="329" r:id="rId70"/>
    <p:sldId id="330" r:id="rId71"/>
    <p:sldId id="331" r:id="rId72"/>
    <p:sldId id="333" r:id="rId73"/>
    <p:sldId id="332" r:id="rId74"/>
    <p:sldId id="335" r:id="rId75"/>
    <p:sldId id="334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4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5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1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6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13F88-045A-D44B-A800-7269313CD3BA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350E-D530-FC4C-A328-FEE811AD1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21760969/multiple-rows-to-one-comma-separated-value?lq=1" TargetMode="Externa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ackoverflow.com/questions/18235693/comma-delimited-list-as-a-single-string-t-sql?lq=1" TargetMode="Externa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ackoverflow.com/questions/18155349/concatenate-a-single-column-into-a-comma-delimited-list?lq=1" TargetMode="Externa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ackoverflow.com/questions/1874966/concatenate-row-values-t-sql" TargetMode="Externa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stackoverflow.com/questions/470542/how-do-i-limit-the-number-of-rows-returned-by-an-oracle-query-after-orderi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stackoverflow.com/questions/1891789/sql-select-first-10-rows-onl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hyperlink" Target="http://stackoverflow.com/questions/2051162/sql-multiple-column-order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://stackoverflow.com/questions/4715820/how-to-order-by-with-un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hyperlink" Target="http://stackoverflow.com/questions/18932/how-can-i-remove-duplicate-rows?s=13|10.06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6025367/t-sql-deleting-all-duplicate-rows-but-keeping-one?lq=1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hyperlink" Target="http://stackoverflow.com/questions/2594829/finding-duplicate-values-in-a-sql-tab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hyperlink" Target="http://stackoverflow.com/questions/2112618/finding-duplicate-rows-in-sql-serv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hyperlink" Target="http://stackoverflow.com/questions/4434118/select-statement-to-find-duplicates-on-certain-field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hyperlink" Target="http://stackoverflow.com/questions/1641718/how-to-select-unique-records-by-sq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hyperlink" Target="http://stackoverflow.com/questions/4510185/select-max-value-of-each-grou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hyperlink" Target="http://stackoverflow.com/questions/63447/how-to-perform-an-if-then-in-an-sql-selec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hyperlink" Target="http://stackoverflow.com/questions/5951157/if-in-select-statement-choose-output-value-based-on-column-valu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hyperlink" Target="http://stackoverflow.com/questions/19412/how-to-request-a-random-row-in-sq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hyperlink" Target="http://stackoverflow.com/questions/4329396/mysql-select-10-random-rows-from-600k-rows-fas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hyperlink" Target="http://stackoverflow.com/questions/121387/fetch-the-row-which-has-the-max-value-for-a-colum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hyperlink" Target="http://stackoverflow.com/questions/7745609/sql-select-only-rows-with-max-value-on-a-colum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hyperlink" Target="http://stackoverflow.com/questions/1313120/retrieving-the-last-record-in-each-group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hyperlink" Target="http://stackoverflow.com/questions/3800551/select-first-row-in-each-group-by-grou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hyperlink" Target="http://stackoverflow.com/questions/612231/how-can-i-select-rows-with-maxcolumn-value-distinct-by-another-column-in-sq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hyperlink" Target="http://stackoverflow.com/questions/1140064/sql-query-to-get-most-recent-row-for-each-instance-of-a-given-ke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hyperlink" Target="http://stackoverflow.com/questions/2411559/how-do-i-query-sql-for-a-latest-record-date-for-each-us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hyperlink" Target="http://stackoverflow.com/questions/583954/how-can-i-select-multiple-columns-from-a-subquery-in-sql-server-that-should-h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hyperlink" Target="http://stackoverflow.com/questions/16568/how-to-select-the-nth-row-in-a-sql-database-tabl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hyperlink" Target="http://stackoverflow.com/questions/1271810/counting-null-and-non-null-values-in-a-single-query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ackoverflow.com/questions/14048098/count-distinct-with-conditions" TargetMode="External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hyperlink" Target="http://stackoverflow.com/questions/3884733/sql-subquery-with-count-help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hyperlink" Target="http://stackoverflow.com/questions/1400078/is-it-possible-to-specify-condition-in-cou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stackoverflow.com/questions/194852/concatenate-many-rows-into-a-single-text-string?s=5|11.2136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hyperlink" Target="http://stackoverflow.com/questions/71022/sql-max-of-multiple-column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hyperlink" Target="http://stackoverflow.com/questions/1176011/sql-to-determine-minimum-sequential-days-of-access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ackoverflow.com/questions/1291152/simple-way-to-calculate-median-with-mysql" TargetMode="Externa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stackoverflow.com/questions/276927/can-i-concatenate-multiple-mysql-rows-into-one-fiel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273238/how-to-use-group-by-to-concatenate-strings-in-sql-server" TargetMode="External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2046037/can-i-comma-delimit-multiple-rows-into-one-column?lq=1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5031204/does-t-sql-have-an-aggregate-function-to-concatenate-strings?lq=1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ollection of task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0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32" y="56858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http://stackoverflow.com/questions/21760969/multiple-rows-to-one-comma-separated-value?lq=1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8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773" y="561168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http://stackoverflow.com/questions/18235693/comma-delimited-list-as-a-single-string-t-sql?lq=1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282" y="577231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http://stackoverflow.com/questions/18155349/concatenate-a-single-column-into-a-comma-delimited-list?lq=1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24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3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995" y="60591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stackoverflow.com/questions/1874966/concatenate-row-values-t-sql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03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226" y="2082715"/>
            <a:ext cx="7886700" cy="30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Order</a:t>
            </a:r>
          </a:p>
          <a:p>
            <a:r>
              <a:rPr lang="en-US" dirty="0"/>
              <a:t>	</a:t>
            </a:r>
            <a:r>
              <a:rPr lang="en-US" dirty="0" smtClean="0"/>
              <a:t>(Order and limit)</a:t>
            </a:r>
          </a:p>
          <a:p>
            <a:r>
              <a:rPr lang="en-US" dirty="0"/>
              <a:t>	</a:t>
            </a:r>
            <a:r>
              <a:rPr lang="en-US" dirty="0" smtClean="0"/>
              <a:t>(Order after union)</a:t>
            </a:r>
          </a:p>
          <a:p>
            <a:r>
              <a:rPr lang="en-US" dirty="0"/>
              <a:t>	</a:t>
            </a:r>
            <a:r>
              <a:rPr lang="en-US" dirty="0" smtClean="0"/>
              <a:t>(Order by multiple column)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925" y="58711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http://stackoverflow.com/questions/470542/how-do-i-limit-the-number-of-rows-returned-by-an-oracle-query-after-ordering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568" y="5715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http://stackoverflow.com/questions/1891789/sql-select-first-10-rows-only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568" y="59478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http://stackoverflow.com/questions/2051162/sql-multiple-column-ordering</a:t>
            </a:r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10" y="591081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http://stackoverflow.com/questions/4715820/how-to-order-by-with-union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Finding/removing duplicates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Top-rated user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concatenation</a:t>
            </a:r>
          </a:p>
          <a:p>
            <a:r>
              <a:rPr lang="en-US" dirty="0" smtClean="0"/>
              <a:t>Order (limit)</a:t>
            </a:r>
          </a:p>
          <a:p>
            <a:r>
              <a:rPr lang="en-US" dirty="0" smtClean="0"/>
              <a:t>Finding duplicates</a:t>
            </a:r>
          </a:p>
          <a:p>
            <a:r>
              <a:rPr lang="en-US" dirty="0" smtClean="0"/>
              <a:t>Case analysis / if then else</a:t>
            </a:r>
          </a:p>
          <a:p>
            <a:r>
              <a:rPr lang="en-US" dirty="0" smtClean="0"/>
              <a:t>Random row</a:t>
            </a:r>
          </a:p>
          <a:p>
            <a:r>
              <a:rPr lang="en-US" dirty="0" err="1" smtClean="0"/>
              <a:t>Argmax</a:t>
            </a:r>
            <a:endParaRPr lang="en-US" dirty="0" smtClean="0"/>
          </a:p>
          <a:p>
            <a:r>
              <a:rPr lang="en-US" dirty="0" smtClean="0"/>
              <a:t>Sub-query</a:t>
            </a:r>
          </a:p>
          <a:p>
            <a:r>
              <a:rPr lang="en-US" dirty="0" smtClean="0"/>
              <a:t>Count</a:t>
            </a:r>
          </a:p>
          <a:p>
            <a:r>
              <a:rPr lang="en-US" dirty="0" smtClean="0"/>
              <a:t>Date manipulation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854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http://stackoverflow.com/questions/18932/how-can-i-remove-duplicate-rows?s=13|10.0610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853" y="58262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http://stackoverflow.com/questions/6025367/t-sql-deleting-all-duplicate-rows-but-keeping-one?lq=1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038" y="0"/>
            <a:ext cx="4707923" cy="17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422" y="586139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http://stackoverflow.com/questions/2594829/finding-duplicate-values-in-a-sql-table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925" y="5715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http://stackoverflow.com/questions/2112618/finding-duplicate-rows-in-sql-server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11" y="59346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http://stackoverflow.com/questions/4434118/select-statement-to-find-duplicates-on-certain-fields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497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http://stackoverflow.com/questions/1641718/how-to-select-unique-records-by-sql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490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http://stackoverflow.com/questions/4510185/select-max-value-of-each-group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Case analysis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995" y="581196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http://stackoverflow.com/questions/63447/how-to-perform-an-if-then-in-an-sql-select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994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http://stackoverflow.com/questions/5951157/if-in-select-statement-choose-output-value-based-on-column-values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less frequent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average</a:t>
            </a:r>
          </a:p>
          <a:p>
            <a:r>
              <a:rPr lang="en-US" dirty="0" smtClean="0"/>
              <a:t>Exists other column with condition</a:t>
            </a:r>
          </a:p>
          <a:p>
            <a:r>
              <a:rPr lang="en-US" dirty="0" smtClean="0"/>
              <a:t>Join tables avoiding some rows</a:t>
            </a:r>
          </a:p>
          <a:p>
            <a:r>
              <a:rPr lang="en-US" dirty="0" smtClean="0"/>
              <a:t>Pivot table (actually included in concatenation)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 random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243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http://stackoverflow.com/questions/19412/how-to-request-a-random-row-in-sql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351" y="59346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http://stackoverflow.com/questions/4329396/mysql-select-10-random-rows-from-600k-rows-fast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Argmax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11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http://stackoverflow.com/questions/121387/fetch-the-row-which-has-the-max-value-for-a-column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924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http://stackoverflow.com/questions/7745609/sql-select-only-rows-with-max-value-on-a-column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497" y="58737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http://stackoverflow.com/questions/1313120/retrieving-the-last-record-in-each-group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638" y="591081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http://stackoverflow.com/questions/3800551/select-first-row-in-each-group-by-group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11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http://stackoverflow.com/questions/612231/how-can-i-select-rows-with-maxcolumn-value-distinct-by-another-column-in-sql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638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http://stackoverflow.com/questions/1140064/sql-query-to-get-most-recent-row-for-each-instance-of-a-given-key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0433" y="2589342"/>
            <a:ext cx="7886700" cy="1325563"/>
          </a:xfrm>
        </p:spPr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065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http://stackoverflow.com/questions/2411559/how-do-i-query-sql-for-a-latest-record-date-for-each-user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Subquery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351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http://stackoverflow.com/questions/583954/how-can-i-select-multiple-columns-from-a-subquery-in-sql-server-that-should-ha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Select n-</a:t>
            </a:r>
            <a:r>
              <a:rPr lang="en-US" dirty="0" err="1" smtClean="0"/>
              <a:t>th</a:t>
            </a:r>
            <a:r>
              <a:rPr lang="en-US" dirty="0" smtClean="0"/>
              <a:t> row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57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211" y="567964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http://stackoverflow.com/questions/16568/how-to-select-the-nth-row-in-a-sql-database-table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57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346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http://stackoverflow.com/questions/1271810/counting-null-and-non-null-values-in-a-single-query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065" y="59478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http://stackoverflow.com/questions/14048098/count-distinct-with-conditions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57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422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http://stackoverflow.com/questions/3884733/sql-subquery-with-count-help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6024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http://stackoverflow.com/questions/1400078/is-it-possible-to-specify-condition-in-count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23" y="-98854"/>
            <a:ext cx="9656479" cy="63266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7708" y="586499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http://stackoverflow.com/questions/194852/concatenate-many-rows-into-a-single-text-string?s=5|11.2136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79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Column-wise comparison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4270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http://stackoverflow.com/questions/71022/sql-max-of-multiple-columns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Moving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497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http://stackoverflow.com/questions/1176011/sql-to-determine-minimum-sequential-days-of-access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Calculate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638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http://stackoverflow.com/questions/1291152/simple-way-to-calculate-median-with-mysql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3870" y="260169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Date-related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 demonstration of </a:t>
            </a:r>
            <a:r>
              <a:rPr lang="en-US" dirty="0" err="1" smtClean="0"/>
              <a:t>SQLShare</a:t>
            </a:r>
            <a:r>
              <a:rPr lang="en-US" dirty="0" smtClean="0"/>
              <a:t> log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Incrementally build a complex query from simple small queries.</a:t>
            </a:r>
            <a:endParaRPr lang="en-US" dirty="0"/>
          </a:p>
          <a:p>
            <a:r>
              <a:rPr lang="en-US" dirty="0" smtClean="0"/>
              <a:t>Modify some conditions in a query to achieve a slightly different goal.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995" y="5715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http://stackoverflow.com/questions/276927/can-i-concatenate-multiple-mysql-rows-into-one-field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96" y="2539915"/>
            <a:ext cx="7886700" cy="1325563"/>
          </a:xfrm>
        </p:spPr>
        <p:txBody>
          <a:bodyPr/>
          <a:lstStyle/>
          <a:p>
            <a:r>
              <a:rPr lang="en-US" dirty="0" smtClean="0"/>
              <a:t>Example 1-1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62"/>
            <a:ext cx="914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174"/>
            <a:ext cx="9144000" cy="43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035"/>
            <a:ext cx="9144000" cy="52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335"/>
            <a:ext cx="9144000" cy="5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96" y="2539915"/>
            <a:ext cx="7886700" cy="1325563"/>
          </a:xfrm>
        </p:spPr>
        <p:txBody>
          <a:bodyPr/>
          <a:lstStyle/>
          <a:p>
            <a:r>
              <a:rPr lang="en-US" dirty="0" smtClean="0"/>
              <a:t>Example 1-2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" y="0"/>
            <a:ext cx="9137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82"/>
            <a:ext cx="9144000" cy="56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25"/>
            <a:ext cx="9144000" cy="51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548"/>
            <a:ext cx="9144000" cy="54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7" y="5657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stackoverflow.com/questions/273238/how-to-use-group-by-to-concatenate-strings-in-sql-server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9796" y="253991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1-3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3" y="0"/>
            <a:ext cx="8052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9796" y="253991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2-1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536"/>
            <a:ext cx="9144000" cy="55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9796" y="253991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2-2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00050"/>
            <a:ext cx="6134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422" y="57970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http://stackoverflow.com/questions/2046037/can-i-comma-delimit-multiple-rows-into-one-column?lq=1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10" y="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6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7136" y="566110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http://stackoverflow.com/questions/5031204/does-t-sql-have-an-aggregate-function-to-concatenate-strings?lq=1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242</Words>
  <Application>Microsoft Macintosh PowerPoint</Application>
  <PresentationFormat>On-screen Show (4:3)</PresentationFormat>
  <Paragraphs>80</Paragraphs>
  <Slides>75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Calibri</vt:lpstr>
      <vt:lpstr>Calibri Light</vt:lpstr>
      <vt:lpstr>宋体</vt:lpstr>
      <vt:lpstr>Arial</vt:lpstr>
      <vt:lpstr>Office Theme</vt:lpstr>
      <vt:lpstr>Collection of task examples</vt:lpstr>
      <vt:lpstr>Part I: Top-rated user questions</vt:lpstr>
      <vt:lpstr>Other less frequent questions</vt:lpstr>
      <vt:lpstr>String concatenation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A demonstration of SQLShare log data</vt:lpstr>
      <vt:lpstr>Example 1-1</vt:lpstr>
      <vt:lpstr>PowerPoint Presentation</vt:lpstr>
      <vt:lpstr>PowerPoint Presentation</vt:lpstr>
      <vt:lpstr>PowerPoint Presentation</vt:lpstr>
      <vt:lpstr>PowerPoint Presentation</vt:lpstr>
      <vt:lpstr>Example 1-2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of task examples</dc:title>
  <dc:creator>CHENGLONG WANG</dc:creator>
  <cp:lastModifiedBy>CHENGLONG WANG</cp:lastModifiedBy>
  <cp:revision>62</cp:revision>
  <dcterms:created xsi:type="dcterms:W3CDTF">2015-11-02T17:07:56Z</dcterms:created>
  <dcterms:modified xsi:type="dcterms:W3CDTF">2015-11-02T21:53:13Z</dcterms:modified>
</cp:coreProperties>
</file>